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75" r:id="rId3"/>
    <p:sldId id="276" r:id="rId4"/>
    <p:sldId id="268" r:id="rId5"/>
    <p:sldId id="269" r:id="rId6"/>
    <p:sldId id="271" r:id="rId7"/>
    <p:sldId id="272" r:id="rId8"/>
    <p:sldId id="27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804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3DFA3-5065-5A4C-8C69-70BEE3C743D1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0FBB9-A844-334A-9BBD-8F4D2B584F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719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A6C8B-4A7A-8D47-BA5A-35E8B97464E6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EBF81-DD60-4D43-BF1D-5436053AC6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dirty="0" smtClean="0"/>
              <a:t>Enhancing Literacy Instruction  Through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84643"/>
            <a:ext cx="6400800" cy="2503178"/>
          </a:xfrm>
        </p:spPr>
        <p:txBody>
          <a:bodyPr/>
          <a:lstStyle/>
          <a:p>
            <a:r>
              <a:rPr lang="en-US" sz="2800" dirty="0" smtClean="0"/>
              <a:t>Valerie </a:t>
            </a:r>
            <a:r>
              <a:rPr lang="en-US" sz="2800" dirty="0" smtClean="0"/>
              <a:t>Mattessich, Ed.M.</a:t>
            </a:r>
            <a:endParaRPr lang="en-US" sz="2800" dirty="0" smtClean="0"/>
          </a:p>
          <a:p>
            <a:r>
              <a:rPr lang="en-US" sz="2800" dirty="0" smtClean="0"/>
              <a:t>Fordham University</a:t>
            </a:r>
            <a:endParaRPr lang="en-US" sz="2800" dirty="0" smtClean="0"/>
          </a:p>
          <a:p>
            <a:r>
              <a:rPr lang="en-US" dirty="0" smtClean="0"/>
              <a:t>July 2, </a:t>
            </a:r>
            <a:r>
              <a:rPr lang="en-US" dirty="0" smtClean="0"/>
              <a:t>2013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144156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978" y="5004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You Should Use Technology in Literacy Instruction!</a:t>
            </a:r>
            <a:endParaRPr lang="en-US" dirty="0"/>
          </a:p>
        </p:txBody>
      </p:sp>
      <p:pic>
        <p:nvPicPr>
          <p:cNvPr id="3" name="Picture 2" descr="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4083" y="1953860"/>
            <a:ext cx="3344333" cy="445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66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Caveat:</a:t>
            </a:r>
            <a:br>
              <a:rPr lang="en-US" dirty="0" smtClean="0"/>
            </a:br>
            <a:r>
              <a:rPr lang="en-US" dirty="0" smtClean="0"/>
              <a:t>The Teaching of Writing and Reading…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12333" y="2765778"/>
            <a:ext cx="67733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…is still the teaching of writing and reading!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253567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Technological Tools I Use Daily/Weekly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Genesis</a:t>
            </a:r>
          </a:p>
          <a:p>
            <a:r>
              <a:rPr lang="en-US" dirty="0" smtClean="0"/>
              <a:t>Schoolwires/Centricity</a:t>
            </a:r>
          </a:p>
          <a:p>
            <a:r>
              <a:rPr lang="en-US" dirty="0" smtClean="0"/>
              <a:t>Google suite—Docs, Mail, Reader, Bookmarks, iGoogle</a:t>
            </a:r>
          </a:p>
          <a:p>
            <a:r>
              <a:rPr lang="en-US" dirty="0" smtClean="0"/>
              <a:t>Quia.com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Schoology</a:t>
            </a:r>
            <a:endParaRPr lang="en-US" dirty="0"/>
          </a:p>
          <a:p>
            <a:r>
              <a:rPr lang="en-US" dirty="0"/>
              <a:t>Noodle Tools</a:t>
            </a:r>
          </a:p>
          <a:p>
            <a:r>
              <a:rPr lang="en-US" dirty="0"/>
              <a:t>Turnitin.com</a:t>
            </a:r>
          </a:p>
          <a:p>
            <a:r>
              <a:rPr lang="en-US" dirty="0"/>
              <a:t>Literary </a:t>
            </a:r>
            <a:r>
              <a:rPr lang="en-US" dirty="0" smtClean="0"/>
              <a:t>Companion/Assessments 21</a:t>
            </a:r>
            <a:endParaRPr lang="en-US" dirty="0"/>
          </a:p>
          <a:p>
            <a:r>
              <a:rPr lang="en-US" dirty="0" smtClean="0"/>
              <a:t>iCal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595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Technology I Use Occasionally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Poll Everywhere</a:t>
            </a:r>
          </a:p>
          <a:p>
            <a:r>
              <a:rPr lang="en-US" dirty="0" smtClean="0"/>
              <a:t>College </a:t>
            </a:r>
            <a:r>
              <a:rPr lang="en-US" dirty="0" err="1" smtClean="0"/>
              <a:t>Board.org</a:t>
            </a:r>
            <a:r>
              <a:rPr lang="en-US" dirty="0" smtClean="0"/>
              <a:t>/AP Central</a:t>
            </a:r>
          </a:p>
          <a:p>
            <a:r>
              <a:rPr lang="en-US" dirty="0" smtClean="0"/>
              <a:t>Comic Life</a:t>
            </a:r>
          </a:p>
          <a:p>
            <a:r>
              <a:rPr lang="en-US" dirty="0" smtClean="0"/>
              <a:t>iMovie</a:t>
            </a:r>
          </a:p>
          <a:p>
            <a:r>
              <a:rPr lang="en-US" dirty="0" smtClean="0"/>
              <a:t>Inspiration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8818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Google Suite—Why?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Encourages collaboration (Docs, Bookmarks)</a:t>
            </a:r>
          </a:p>
          <a:p>
            <a:r>
              <a:rPr lang="en-US" dirty="0" smtClean="0"/>
              <a:t>Permanently saves student work (Docs, Bookmarks)</a:t>
            </a:r>
          </a:p>
          <a:p>
            <a:r>
              <a:rPr lang="en-US" dirty="0" smtClean="0"/>
              <a:t>Content delivered to you (iGoogle, Reader)</a:t>
            </a:r>
          </a:p>
          <a:p>
            <a:pPr lvl="2"/>
            <a:r>
              <a:rPr lang="en-US" dirty="0" smtClean="0"/>
              <a:t>You don’t need to constantly create content</a:t>
            </a:r>
          </a:p>
        </p:txBody>
      </p:sp>
    </p:spTree>
    <p:extLst>
      <p:ext uri="{BB962C8B-B14F-4D97-AF65-F5344CB8AC3E}">
        <p14:creationId xmlns:p14="http://schemas.microsoft.com/office/powerpoint/2010/main" xmlns="" val="2059273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Turnitin.com—Why?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 system to detect plagiarism for you (Originality feature)</a:t>
            </a:r>
          </a:p>
          <a:p>
            <a:r>
              <a:rPr lang="en-US" dirty="0" smtClean="0"/>
              <a:t>Eliminate need to write same comments on papers multiple times (GradeMark feature)</a:t>
            </a:r>
          </a:p>
          <a:p>
            <a:r>
              <a:rPr lang="en-US" dirty="0" smtClean="0"/>
              <a:t>Permanent archive of student work, with comments and feedback (entire program)</a:t>
            </a:r>
          </a:p>
          <a:p>
            <a:r>
              <a:rPr lang="en-US" dirty="0" smtClean="0"/>
              <a:t>Allow for more formal, structured, authentic peer feedback (PeerMark feature)</a:t>
            </a:r>
          </a:p>
        </p:txBody>
      </p:sp>
    </p:spTree>
    <p:extLst>
      <p:ext uri="{BB962C8B-B14F-4D97-AF65-F5344CB8AC3E}">
        <p14:creationId xmlns:p14="http://schemas.microsoft.com/office/powerpoint/2010/main" xmlns="" val="948118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Playtime!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Utilize this time to begin to explore any of the tools we have discussed today!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Ask questions of 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49268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102</TotalTime>
  <Words>189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Black</vt:lpstr>
      <vt:lpstr>Enhancing Literacy Instruction  Through Technology</vt:lpstr>
      <vt:lpstr>Why You Should Use Technology in Literacy Instruction!</vt:lpstr>
      <vt:lpstr>Caveat: The Teaching of Writing and Reading…</vt:lpstr>
      <vt:lpstr>Technological Tools I Use Daily/Weekly</vt:lpstr>
      <vt:lpstr>Technology I Use Occasionally</vt:lpstr>
      <vt:lpstr>Google Suite—Why?</vt:lpstr>
      <vt:lpstr>Turnitin.com—Why?</vt:lpstr>
      <vt:lpstr>Playtime!</vt:lpstr>
    </vt:vector>
  </TitlesOfParts>
  <Company>PVRHSD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end user</dc:creator>
  <cp:lastModifiedBy>Nevin J. Mattessich</cp:lastModifiedBy>
  <cp:revision>11</cp:revision>
  <dcterms:created xsi:type="dcterms:W3CDTF">2013-01-07T15:37:19Z</dcterms:created>
  <dcterms:modified xsi:type="dcterms:W3CDTF">2013-07-02T00:08:12Z</dcterms:modified>
</cp:coreProperties>
</file>